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70" r:id="rId7"/>
    <p:sldId id="271" r:id="rId8"/>
    <p:sldId id="261" r:id="rId9"/>
    <p:sldId id="272" r:id="rId10"/>
    <p:sldId id="273" r:id="rId11"/>
    <p:sldId id="274" r:id="rId12"/>
    <p:sldId id="269" r:id="rId13"/>
    <p:sldId id="259" r:id="rId14"/>
    <p:sldId id="268" r:id="rId15"/>
    <p:sldId id="262" r:id="rId16"/>
    <p:sldId id="263" r:id="rId17"/>
    <p:sldId id="264" r:id="rId18"/>
    <p:sldId id="265" r:id="rId19"/>
    <p:sldId id="26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EB01A0-73B7-4C7B-BD59-5630F0B8D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A74BC33-6D68-469D-9110-AADC3C83F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D5C9FAE-4300-43F6-A1A3-3C7EDAA2A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8C0322-75B9-428A-80BC-E1652780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D8D834-7915-4C1B-BF2A-1D82F70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5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E51E07-F440-41BF-90A4-CAEC77E8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83F6C37-1039-4DCC-8217-4FE287D18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6E0D96-4C8F-45AD-B6A4-B96E3DC9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958BFD-38D1-43BC-984F-57E98DFA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5EC19FE-3026-4181-981C-7892BFCA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F70DAA8-FC3B-4848-B36A-397408561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3CE46F8-B9E5-435C-BABF-4D87C04CB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468AD9C-09D1-4412-BCF6-28DB1BA7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9F91F23-D0B4-4EF4-ADF1-73599FA6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BFE449C-0DE2-428F-BAD1-674C99E9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7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D5DF42-F060-4D17-BFD3-EDC20632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957962-3362-48EC-93A5-27DF6B8B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0DB434F-46A3-4EAA-B770-09A52F13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F13A21E-D70B-4CBF-9676-B50D899C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C37D684-C962-47FD-A184-B72181A9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0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C0EF04-4466-48F6-98D0-3791C779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D30EAEC-BA70-4C81-945C-B5A499D9F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C5EAB5-C4BB-4F19-ABE5-E924BC73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C6AD596-BD0C-470D-9A10-A528F16C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436DDF6-8268-4743-AF84-F94FF862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A5A3F9-0F83-4498-B55B-02374754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2C66C5-075A-47F4-96B0-72B695BDA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2101421-2BE5-4E04-A98C-795E86B8F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CB9B54F-378E-4EEC-A3E2-EF2C00C4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A013392-2E32-4C7C-BB18-36E9B30F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80D217D-7C52-4221-B4E6-A9A9B4B8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2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FF3759-7F55-40E4-AE69-DD4CEFEB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5C98A2-0C39-41DA-BFB0-2B914F2FB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FAAB99F-6BA3-4262-8EFF-5CB54408B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91F4959-4744-4C88-98B0-F0E407E4D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7037ECB-0213-42B4-86C3-C5669A028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5A7EE5E-57E0-4FEE-96D2-48FEA5DE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5AEEE5E-5889-475F-AA3E-407DB4FB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2E57880-B217-4375-8692-00914EEA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2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4F6E6D-9B0F-4B2D-B56C-AFD6B286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3E1566B-FADA-4D43-B63F-CACBE843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E455505-3254-469B-B863-02CD6EAE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7FA8810-E1A0-4D26-AC17-ED363549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82C20FF-F743-4FB6-8A7A-C0EF1B584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5847162-57C1-4985-A385-AD577060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3CAF17-3E85-4014-A54E-9528C0CA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27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8142B-8704-433C-BFE2-4B000C4A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E97D95-4E8C-42E5-A25C-81AC1575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8F9976-F730-418A-8AA1-3194752A6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F3648F0-7AD1-444A-A971-330E1D6A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6FA7FE2-78E7-4548-94A9-F95E50CE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6EF0FA8-83F7-4899-BC30-82F87CA8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4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E4F166-9A26-4A15-8A88-57646F03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48CFCE4-21AE-4F06-A951-0CD1096E9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0C5C584-9440-458B-80FE-15BD57743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6D5C68A-96A6-4AFE-935E-E8D03932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1EEFF59-7425-46F5-B504-E00650D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3304A78-6C63-4AB1-A947-2BE6C997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62AE1DA-D2DB-4F3A-95A7-86C6A0F4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9E0F4A9-AC9E-4782-9C03-113B77557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13EC150-B27C-42CF-AD48-ADD15CB98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C14D4-E07B-4F16-95D7-5F0C786F7E9D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4BF329-B236-4218-9626-1B0D91581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F0B4D70-0E79-43E4-B2FF-C012C26AE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9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D6B7DAFA-3DF0-40B3-8AA9-E4537952A3C3}"/>
              </a:ext>
            </a:extLst>
          </p:cNvPr>
          <p:cNvSpPr/>
          <p:nvPr/>
        </p:nvSpPr>
        <p:spPr>
          <a:xfrm>
            <a:off x="1863206" y="2707563"/>
            <a:ext cx="8465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Obuwniczy sklep internetowy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00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39FD6B2F-4B01-4E01-9E03-0B70A435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42" y="3355758"/>
            <a:ext cx="8215757" cy="233482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57D926C-1DCF-41DD-BD70-65C39FB14061}"/>
              </a:ext>
            </a:extLst>
          </p:cNvPr>
          <p:cNvSpPr txBox="1"/>
          <p:nvPr/>
        </p:nvSpPr>
        <p:spPr>
          <a:xfrm>
            <a:off x="1809195" y="377224"/>
            <a:ext cx="8573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Admin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70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F6A432D-100B-4ED1-AB6F-F6437D0D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96" y="2237173"/>
            <a:ext cx="8805808" cy="393066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3792740F-391B-4289-8AD4-A0EDECE6C1F5}"/>
              </a:ext>
            </a:extLst>
          </p:cNvPr>
          <p:cNvSpPr txBox="1"/>
          <p:nvPr/>
        </p:nvSpPr>
        <p:spPr>
          <a:xfrm>
            <a:off x="1343117" y="381206"/>
            <a:ext cx="95057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Admin - funkcjonalności</a:t>
            </a:r>
            <a:endParaRPr lang="pl-P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627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53D3A9B-8D57-438A-8AA4-634E36477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1" y="2473036"/>
            <a:ext cx="9704973" cy="380017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D8858DDD-AFDD-4295-A125-3854C3FF8A11}"/>
              </a:ext>
            </a:extLst>
          </p:cNvPr>
          <p:cNvSpPr txBox="1"/>
          <p:nvPr/>
        </p:nvSpPr>
        <p:spPr>
          <a:xfrm>
            <a:off x="1723592" y="386833"/>
            <a:ext cx="87448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Admin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974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824E58F2-F7F1-4A94-8B3B-0391E3E3F9BB}"/>
              </a:ext>
            </a:extLst>
          </p:cNvPr>
          <p:cNvSpPr/>
          <p:nvPr/>
        </p:nvSpPr>
        <p:spPr>
          <a:xfrm>
            <a:off x="2558485" y="473517"/>
            <a:ext cx="6222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CFF2094-966A-4B60-A7B6-C5EE21EEDD50}"/>
              </a:ext>
            </a:extLst>
          </p:cNvPr>
          <p:cNvSpPr txBox="1"/>
          <p:nvPr/>
        </p:nvSpPr>
        <p:spPr>
          <a:xfrm>
            <a:off x="760268" y="2265218"/>
            <a:ext cx="10401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Możliwość kupienia produktu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Możliwość filtracji produktów względem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porządku alfabetycznego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ceny Min/Max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Atrybutów : kolor, rozmiar, marka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Możliwość przeglądania produktów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Możliwość przeglądania danego produktu przed dodaniem do koszyka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Możliwość edycji profilu (dane osobowe, adres)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Możliwość płatności z wykorzystaniem platformy PayPal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933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C2B74EA2-F42D-43E0-8020-14080352A329}"/>
              </a:ext>
            </a:extLst>
          </p:cNvPr>
          <p:cNvSpPr txBox="1"/>
          <p:nvPr/>
        </p:nvSpPr>
        <p:spPr>
          <a:xfrm>
            <a:off x="2943224" y="532308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Menu filtracji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76823E2-82FF-46F3-A4FC-25D94066F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1" y="1880755"/>
            <a:ext cx="9780073" cy="47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5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59FF6ACA-C38F-407A-8D07-FA245DD1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18" y="1859973"/>
            <a:ext cx="8663411" cy="4523106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F9C53331-2F6A-464F-94ED-80EF9351B8A5}"/>
              </a:ext>
            </a:extLst>
          </p:cNvPr>
          <p:cNvSpPr/>
          <p:nvPr/>
        </p:nvSpPr>
        <p:spPr>
          <a:xfrm>
            <a:off x="2929667" y="192962"/>
            <a:ext cx="5189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Podgląd produktu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976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C386B164-7143-48FC-AB02-7236E3015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31" y="1745674"/>
            <a:ext cx="9566337" cy="461162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F0182137-20D8-4D95-9FEA-B548060B7F62}"/>
              </a:ext>
            </a:extLst>
          </p:cNvPr>
          <p:cNvSpPr txBox="1"/>
          <p:nvPr/>
        </p:nvSpPr>
        <p:spPr>
          <a:xfrm>
            <a:off x="3048865" y="294834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Koszyk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319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9F15519B-295A-44FA-8456-38E9FAB5C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13" y="1641764"/>
            <a:ext cx="9700574" cy="4781819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F3ADB6D-03EF-4A0B-AD39-F901E5865E4A}"/>
              </a:ext>
            </a:extLst>
          </p:cNvPr>
          <p:cNvSpPr txBox="1"/>
          <p:nvPr/>
        </p:nvSpPr>
        <p:spPr>
          <a:xfrm>
            <a:off x="2065625" y="361681"/>
            <a:ext cx="8060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Podsumowanie zakupów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941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0BBF082-20F4-4CD5-96DC-CD6BDB895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04" y="1699979"/>
            <a:ext cx="9558711" cy="4649499"/>
          </a:xfr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CE200297-3202-450F-9D79-5CADEA9E8248}"/>
              </a:ext>
            </a:extLst>
          </p:cNvPr>
          <p:cNvSpPr txBox="1"/>
          <p:nvPr/>
        </p:nvSpPr>
        <p:spPr>
          <a:xfrm>
            <a:off x="964189" y="278163"/>
            <a:ext cx="102636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 integracji z platformą PayPal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434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342C246A-8F0D-4544-8966-62058A92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4" y="1590442"/>
            <a:ext cx="4797987" cy="519545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484D83B2-9D5A-4F69-978D-C07D39214EFB}"/>
              </a:ext>
            </a:extLst>
          </p:cNvPr>
          <p:cNvSpPr txBox="1"/>
          <p:nvPr/>
        </p:nvSpPr>
        <p:spPr>
          <a:xfrm>
            <a:off x="1727487" y="-163884"/>
            <a:ext cx="91621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 integracji z platformą PayPal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271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456CF18E-867D-492C-84BC-EDB2C5DC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20" y="3610992"/>
            <a:ext cx="5320144" cy="259238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28B49F5-3D74-452A-A70B-BF913B61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537" y="3610992"/>
            <a:ext cx="5320143" cy="2592382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F25F29E8-0463-4256-A297-24A10B9A5BEA}"/>
              </a:ext>
            </a:extLst>
          </p:cNvPr>
          <p:cNvSpPr/>
          <p:nvPr/>
        </p:nvSpPr>
        <p:spPr>
          <a:xfrm>
            <a:off x="1421091" y="743680"/>
            <a:ext cx="9038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Panel rejestracji oraz logowania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971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A1B540C5-5BEE-4D21-BFF7-FF3E6CC49C97}"/>
              </a:ext>
            </a:extLst>
          </p:cNvPr>
          <p:cNvSpPr/>
          <p:nvPr/>
        </p:nvSpPr>
        <p:spPr>
          <a:xfrm>
            <a:off x="3006920" y="2967335"/>
            <a:ext cx="6178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Dziękujemy za uwagę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929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168B319-603A-4553-8C7D-D48CC0B2AD0C}"/>
              </a:ext>
            </a:extLst>
          </p:cNvPr>
          <p:cNvSpPr/>
          <p:nvPr/>
        </p:nvSpPr>
        <p:spPr>
          <a:xfrm>
            <a:off x="2489756" y="1045017"/>
            <a:ext cx="7212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Dostępne role w aplikacji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D3C94AD-95D9-4E0C-ACD7-81FE2AFBB62A}"/>
              </a:ext>
            </a:extLst>
          </p:cNvPr>
          <p:cNvSpPr txBox="1"/>
          <p:nvPr/>
        </p:nvSpPr>
        <p:spPr>
          <a:xfrm>
            <a:off x="921326" y="2805545"/>
            <a:ext cx="10349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Admin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Data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3973555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EA5ED3E-C3A5-43B5-B822-4F872DCA5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813" y="1580725"/>
            <a:ext cx="5839814" cy="4882419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00910B11-9343-4C0B-B589-B8D1CABD5D03}"/>
              </a:ext>
            </a:extLst>
          </p:cNvPr>
          <p:cNvSpPr/>
          <p:nvPr/>
        </p:nvSpPr>
        <p:spPr>
          <a:xfrm>
            <a:off x="3618508" y="307263"/>
            <a:ext cx="4234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Strona główna</a:t>
            </a:r>
          </a:p>
        </p:txBody>
      </p:sp>
    </p:spTree>
    <p:extLst>
      <p:ext uri="{BB962C8B-B14F-4D97-AF65-F5344CB8AC3E}">
        <p14:creationId xmlns:p14="http://schemas.microsoft.com/office/powerpoint/2010/main" val="421237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758B77F-10CE-415E-B97E-9F9B06358C92}"/>
              </a:ext>
            </a:extLst>
          </p:cNvPr>
          <p:cNvSpPr txBox="1"/>
          <p:nvPr/>
        </p:nvSpPr>
        <p:spPr>
          <a:xfrm>
            <a:off x="2610716" y="386834"/>
            <a:ext cx="6896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C85009D-62C7-47D6-A3A6-AA5DA30E706B}"/>
              </a:ext>
            </a:extLst>
          </p:cNvPr>
          <p:cNvSpPr txBox="1"/>
          <p:nvPr/>
        </p:nvSpPr>
        <p:spPr>
          <a:xfrm>
            <a:off x="498763" y="2618509"/>
            <a:ext cx="9777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Zarządzanie użytkownikami aplikacji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Podgląd na całą listę użytkowników aplikacji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Blokowanie danego użytkownika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Zmiana roli danego użytkownika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Usuwanie danego użytkownika</a:t>
            </a:r>
          </a:p>
        </p:txBody>
      </p:sp>
    </p:spTree>
    <p:extLst>
      <p:ext uri="{BB962C8B-B14F-4D97-AF65-F5344CB8AC3E}">
        <p14:creationId xmlns:p14="http://schemas.microsoft.com/office/powerpoint/2010/main" val="399798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CC1E66C-C5AD-4D11-99D5-7EC5DD84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14" y="2389909"/>
            <a:ext cx="9769772" cy="400676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382807DD-DC88-4FFF-8717-FAE9CD2D203D}"/>
              </a:ext>
            </a:extLst>
          </p:cNvPr>
          <p:cNvSpPr txBox="1"/>
          <p:nvPr/>
        </p:nvSpPr>
        <p:spPr>
          <a:xfrm>
            <a:off x="2184687" y="461328"/>
            <a:ext cx="84556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410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3765FDC-4052-4301-B790-4A5D78176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6" y="2140528"/>
            <a:ext cx="9223367" cy="432099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3AB6EC7-E3F6-47A7-AF53-571543C50464}"/>
              </a:ext>
            </a:extLst>
          </p:cNvPr>
          <p:cNvSpPr txBox="1"/>
          <p:nvPr/>
        </p:nvSpPr>
        <p:spPr>
          <a:xfrm>
            <a:off x="1962866" y="396482"/>
            <a:ext cx="87448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789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FF8B5E07-EB67-4A11-B6F7-D1A606C1C720}"/>
              </a:ext>
            </a:extLst>
          </p:cNvPr>
          <p:cNvSpPr/>
          <p:nvPr/>
        </p:nvSpPr>
        <p:spPr>
          <a:xfrm>
            <a:off x="1800400" y="556644"/>
            <a:ext cx="83833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Admin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5372ACD-5CDF-472F-8944-DE38F12061F5}"/>
              </a:ext>
            </a:extLst>
          </p:cNvPr>
          <p:cNvSpPr txBox="1"/>
          <p:nvPr/>
        </p:nvSpPr>
        <p:spPr>
          <a:xfrm>
            <a:off x="890154" y="2545773"/>
            <a:ext cx="104116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Podgląd na wszystkie produkty i kategorie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Zarządzanie słownikiem kategorii produktów: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dodawanie nowych kategorii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edycja istniejących kategorii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Zarządzanie produktami: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dodawanie nowych produktów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edycja istniejących produktów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464276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8A81689E-85FC-4345-821E-1D15F95F859F}"/>
              </a:ext>
            </a:extLst>
          </p:cNvPr>
          <p:cNvSpPr txBox="1"/>
          <p:nvPr/>
        </p:nvSpPr>
        <p:spPr>
          <a:xfrm>
            <a:off x="1582444" y="443883"/>
            <a:ext cx="852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Admin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59AB83E-8755-44EE-9DF5-1913ACA5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07" y="2036036"/>
            <a:ext cx="8896786" cy="43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6412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161</Words>
  <Application>Microsoft Office PowerPoint</Application>
  <PresentationFormat>Panoramiczny</PresentationFormat>
  <Paragraphs>45</Paragraphs>
  <Slides>20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Jóźwiak</dc:creator>
  <cp:lastModifiedBy>Marcin Jóźwiak</cp:lastModifiedBy>
  <cp:revision>11</cp:revision>
  <dcterms:created xsi:type="dcterms:W3CDTF">2021-06-07T15:13:41Z</dcterms:created>
  <dcterms:modified xsi:type="dcterms:W3CDTF">2021-06-07T21:20:02Z</dcterms:modified>
</cp:coreProperties>
</file>